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6858000" cy="9144000" type="screen4x3"/>
  <p:notesSz cx="6662738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373"/>
    <a:srgbClr val="9F7AC8"/>
    <a:srgbClr val="DD05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730" autoAdjust="0"/>
  </p:normalViewPr>
  <p:slideViewPr>
    <p:cSldViewPr showGuides="1">
      <p:cViewPr>
        <p:scale>
          <a:sx n="110" d="100"/>
          <a:sy n="110" d="100"/>
        </p:scale>
        <p:origin x="-1230" y="-78"/>
      </p:cViewPr>
      <p:guideLst>
        <p:guide orient="horz" pos="1837"/>
        <p:guide pos="41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5" d="100"/>
          <a:sy n="65" d="100"/>
        </p:scale>
        <p:origin x="-2880" y="-120"/>
      </p:cViewPr>
      <p:guideLst>
        <p:guide orient="horz" pos="3126"/>
        <p:guide pos="209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7186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4011" y="1"/>
            <a:ext cx="2887186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DC873202-F1DD-4425-8C6F-9959103DC274}" type="datetimeFigureOut">
              <a:rPr lang="es-ES" smtClean="0"/>
              <a:pPr/>
              <a:t>14/09/2015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936750" y="744538"/>
            <a:ext cx="27892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274" y="4715154"/>
            <a:ext cx="533019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7186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4011" y="9428584"/>
            <a:ext cx="2887186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A71F8288-274B-4959-B51F-3EC141FBE2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26 Imagen" descr="CEEI_2015 (malva).png"/>
          <p:cNvPicPr>
            <a:picLocks noChangeAspect="1"/>
          </p:cNvPicPr>
          <p:nvPr userDrawn="1"/>
        </p:nvPicPr>
        <p:blipFill>
          <a:blip r:embed="rId2" cstate="print"/>
          <a:srcRect l="9960" t="10626" r="11073" b="17376"/>
          <a:stretch>
            <a:fillRect/>
          </a:stretch>
        </p:blipFill>
        <p:spPr>
          <a:xfrm>
            <a:off x="333373" y="179512"/>
            <a:ext cx="2026815" cy="2880320"/>
          </a:xfrm>
          <a:prstGeom prst="rect">
            <a:avLst/>
          </a:prstGeom>
        </p:spPr>
      </p:pic>
      <p:sp>
        <p:nvSpPr>
          <p:cNvPr id="14" name="2 Subtítulo"/>
          <p:cNvSpPr txBox="1">
            <a:spLocks/>
          </p:cNvSpPr>
          <p:nvPr userDrawn="1"/>
        </p:nvSpPr>
        <p:spPr>
          <a:xfrm>
            <a:off x="1700212" y="6660232"/>
            <a:ext cx="4897438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alpha val="22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8037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2 Subtítulo"/>
          <p:cNvSpPr txBox="1">
            <a:spLocks/>
          </p:cNvSpPr>
          <p:nvPr userDrawn="1"/>
        </p:nvSpPr>
        <p:spPr>
          <a:xfrm>
            <a:off x="1700807" y="5076056"/>
            <a:ext cx="4896843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alpha val="22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 smtClean="0">
              <a:ln>
                <a:noFill/>
              </a:ln>
              <a:solidFill>
                <a:srgbClr val="08037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2 Subtítulo"/>
          <p:cNvSpPr txBox="1">
            <a:spLocks/>
          </p:cNvSpPr>
          <p:nvPr userDrawn="1"/>
        </p:nvSpPr>
        <p:spPr>
          <a:xfrm>
            <a:off x="260648" y="3563888"/>
            <a:ext cx="6264696" cy="10801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803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ACTIVIDAD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8037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2 Subtítulo"/>
          <p:cNvSpPr txBox="1">
            <a:spLocks/>
          </p:cNvSpPr>
          <p:nvPr userDrawn="1"/>
        </p:nvSpPr>
        <p:spPr>
          <a:xfrm>
            <a:off x="260648" y="4716016"/>
            <a:ext cx="1224136" cy="5040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803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PRODUCTO 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803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SERVICIO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 smtClean="0">
              <a:ln>
                <a:noFill/>
              </a:ln>
              <a:solidFill>
                <a:srgbClr val="08037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8037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2 Subtítulo"/>
          <p:cNvSpPr txBox="1">
            <a:spLocks/>
          </p:cNvSpPr>
          <p:nvPr userDrawn="1"/>
        </p:nvSpPr>
        <p:spPr>
          <a:xfrm>
            <a:off x="260648" y="6300192"/>
            <a:ext cx="1367557" cy="5040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803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INNOVACIÓN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 smtClean="0">
              <a:ln>
                <a:noFill/>
              </a:ln>
              <a:solidFill>
                <a:srgbClr val="08037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8037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23 Rectángulo"/>
          <p:cNvSpPr/>
          <p:nvPr userDrawn="1"/>
        </p:nvSpPr>
        <p:spPr>
          <a:xfrm>
            <a:off x="4221386" y="1835696"/>
            <a:ext cx="2376264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alpha val="22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 smtClean="0">
              <a:ln>
                <a:noFill/>
              </a:ln>
              <a:solidFill>
                <a:srgbClr val="08037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 smtClean="0">
              <a:ln>
                <a:noFill/>
              </a:ln>
              <a:solidFill>
                <a:srgbClr val="08037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803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INSERTAR LOGOTIPO</a:t>
            </a: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8037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6" name="25 Imagen" descr="CEEI_2015 (malva).png"/>
          <p:cNvPicPr>
            <a:picLocks noChangeAspect="1"/>
          </p:cNvPicPr>
          <p:nvPr userDrawn="1"/>
        </p:nvPicPr>
        <p:blipFill>
          <a:blip r:embed="rId2" cstate="print"/>
          <a:srcRect l="1198" t="76291" r="55242"/>
          <a:stretch>
            <a:fillRect/>
          </a:stretch>
        </p:blipFill>
        <p:spPr>
          <a:xfrm>
            <a:off x="1352089" y="2267744"/>
            <a:ext cx="884947" cy="792087"/>
          </a:xfrm>
          <a:prstGeom prst="rect">
            <a:avLst/>
          </a:prstGeom>
        </p:spPr>
      </p:pic>
      <p:sp>
        <p:nvSpPr>
          <p:cNvPr id="18" name="2 Subtítulo"/>
          <p:cNvSpPr txBox="1">
            <a:spLocks/>
          </p:cNvSpPr>
          <p:nvPr userDrawn="1"/>
        </p:nvSpPr>
        <p:spPr>
          <a:xfrm>
            <a:off x="188640" y="7812360"/>
            <a:ext cx="1727597" cy="5040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803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Información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500" b="0" i="0" u="none" strike="noStrike" kern="1200" cap="none" spc="0" normalizeH="0" baseline="0" noProof="0" dirty="0">
              <a:ln>
                <a:noFill/>
              </a:ln>
              <a:solidFill>
                <a:srgbClr val="08037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2 Subtítulo"/>
          <p:cNvSpPr txBox="1">
            <a:spLocks/>
          </p:cNvSpPr>
          <p:nvPr userDrawn="1"/>
        </p:nvSpPr>
        <p:spPr>
          <a:xfrm>
            <a:off x="4149080" y="395536"/>
            <a:ext cx="2520280" cy="5040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803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TÍTULO DE LA CANDIDATURA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 smtClean="0">
              <a:ln>
                <a:noFill/>
              </a:ln>
              <a:solidFill>
                <a:srgbClr val="08037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8037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2 Subtítulo"/>
          <p:cNvSpPr txBox="1">
            <a:spLocks/>
          </p:cNvSpPr>
          <p:nvPr userDrawn="1"/>
        </p:nvSpPr>
        <p:spPr>
          <a:xfrm>
            <a:off x="1700509" y="3707904"/>
            <a:ext cx="4896843" cy="86409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alpha val="22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8037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2 Subtítulo"/>
          <p:cNvSpPr txBox="1">
            <a:spLocks/>
          </p:cNvSpPr>
          <p:nvPr userDrawn="1"/>
        </p:nvSpPr>
        <p:spPr>
          <a:xfrm>
            <a:off x="1700808" y="8064388"/>
            <a:ext cx="4897438" cy="54006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alpha val="22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8037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28 CuadroTexto"/>
          <p:cNvSpPr txBox="1">
            <a:spLocks noChangeAspect="1"/>
          </p:cNvSpPr>
          <p:nvPr userDrawn="1"/>
        </p:nvSpPr>
        <p:spPr>
          <a:xfrm>
            <a:off x="1377490" y="2346908"/>
            <a:ext cx="1044117" cy="64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900" dirty="0" smtClean="0">
                <a:solidFill>
                  <a:schemeClr val="bg1"/>
                </a:solidFill>
              </a:rPr>
              <a:t>X Premio</a:t>
            </a:r>
            <a:r>
              <a:rPr lang="es-ES" sz="900" baseline="0" dirty="0" smtClean="0">
                <a:solidFill>
                  <a:schemeClr val="bg1"/>
                </a:solidFill>
              </a:rPr>
              <a:t> al Mejor Proyecto </a:t>
            </a:r>
          </a:p>
          <a:p>
            <a:pPr algn="l"/>
            <a:r>
              <a:rPr lang="es-ES" sz="900" baseline="0" dirty="0" smtClean="0">
                <a:solidFill>
                  <a:schemeClr val="bg1"/>
                </a:solidFill>
              </a:rPr>
              <a:t>Empresarial de Base Tecnológica</a:t>
            </a:r>
            <a:endParaRPr lang="es-ES" sz="900" dirty="0"/>
          </a:p>
        </p:txBody>
      </p:sp>
      <p:sp>
        <p:nvSpPr>
          <p:cNvPr id="31" name="30 Rectángulo"/>
          <p:cNvSpPr/>
          <p:nvPr userDrawn="1"/>
        </p:nvSpPr>
        <p:spPr>
          <a:xfrm>
            <a:off x="5335766" y="8646259"/>
            <a:ext cx="12618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s-E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803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©Premios CEEI 2015</a:t>
            </a:r>
            <a:endParaRPr lang="es-ES" sz="1000" dirty="0"/>
          </a:p>
        </p:txBody>
      </p:sp>
      <p:graphicFrame>
        <p:nvGraphicFramePr>
          <p:cNvPr id="19" name="18 Tabla"/>
          <p:cNvGraphicFramePr>
            <a:graphicFrameLocks noGrp="1"/>
          </p:cNvGraphicFramePr>
          <p:nvPr userDrawn="1"/>
        </p:nvGraphicFramePr>
        <p:xfrm>
          <a:off x="1700808" y="7956377"/>
          <a:ext cx="4572000" cy="681608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6816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800" b="1" dirty="0" smtClean="0">
                        <a:solidFill>
                          <a:srgbClr val="080373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94761-5646-48C5-BBE8-859CC494843D}" type="datetime1">
              <a:rPr lang="es-ES" smtClean="0"/>
              <a:pPr/>
              <a:t>14/09/2015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© Premios CEEI 2015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BE1CE-7978-494D-9005-19F6966C587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00808" y="5148064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1200" dirty="0" smtClean="0">
                <a:solidFill>
                  <a:srgbClr val="080373"/>
                </a:solidFill>
              </a:rPr>
              <a:t>(90 PALABRAS) </a:t>
            </a:r>
          </a:p>
          <a:p>
            <a:endParaRPr lang="es-ES" sz="1200" dirty="0" smtClean="0"/>
          </a:p>
          <a:p>
            <a:endParaRPr lang="es-ES" sz="1200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00808" y="3707904"/>
            <a:ext cx="4896544" cy="94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es-ES" sz="1200" dirty="0" smtClean="0">
                <a:solidFill>
                  <a:srgbClr val="080373"/>
                </a:solidFill>
              </a:rPr>
              <a:t>(70 PALABRAS) </a:t>
            </a:r>
          </a:p>
          <a:p>
            <a:pPr lvl="0" algn="just">
              <a:spcBef>
                <a:spcPct val="20000"/>
              </a:spcBef>
              <a:defRPr/>
            </a:pPr>
            <a:endParaRPr lang="es-ES" sz="1200" dirty="0" smtClean="0">
              <a:solidFill>
                <a:srgbClr val="080373"/>
              </a:solidFill>
            </a:endParaRPr>
          </a:p>
          <a:p>
            <a:pPr lvl="0" algn="just">
              <a:spcBef>
                <a:spcPct val="20000"/>
              </a:spcBef>
              <a:defRPr/>
            </a:pPr>
            <a:endParaRPr lang="es-ES" sz="1200" dirty="0" smtClean="0">
              <a:solidFill>
                <a:srgbClr val="080373"/>
              </a:solidFill>
            </a:endParaRPr>
          </a:p>
          <a:p>
            <a:pPr lvl="0" algn="just">
              <a:spcBef>
                <a:spcPct val="20000"/>
              </a:spcBef>
              <a:defRPr/>
            </a:pPr>
            <a:endParaRPr lang="es-ES" sz="1200" dirty="0">
              <a:solidFill>
                <a:srgbClr val="080373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700808" y="6660232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>
                <a:solidFill>
                  <a:srgbClr val="080373"/>
                </a:solidFill>
              </a:rPr>
              <a:t>(90 PALABRAS)</a:t>
            </a:r>
          </a:p>
          <a:p>
            <a:endParaRPr lang="es-ES" sz="1200" dirty="0" smtClean="0">
              <a:solidFill>
                <a:srgbClr val="080373"/>
              </a:solidFill>
            </a:endParaRPr>
          </a:p>
          <a:p>
            <a:endParaRPr lang="es-ES" sz="1200" dirty="0" smtClean="0">
              <a:solidFill>
                <a:srgbClr val="080373"/>
              </a:solidFill>
            </a:endParaRPr>
          </a:p>
          <a:p>
            <a:endParaRPr lang="es-ES" sz="1200" dirty="0" smtClean="0">
              <a:solidFill>
                <a:srgbClr val="080373"/>
              </a:solidFill>
            </a:endParaRPr>
          </a:p>
          <a:p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1700808" y="8100392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rgbClr val="080373"/>
                </a:solidFill>
                <a:ea typeface="Times New Roman"/>
              </a:rPr>
              <a:t>Datos de contacto </a:t>
            </a:r>
            <a:endParaRPr lang="es-ES" sz="800" dirty="0" smtClean="0">
              <a:solidFill>
                <a:srgbClr val="080373"/>
              </a:solidFill>
              <a:ea typeface="Times New Roman"/>
            </a:endParaRPr>
          </a:p>
          <a:p>
            <a:r>
              <a:rPr lang="es-ES" sz="800" dirty="0" smtClean="0">
                <a:solidFill>
                  <a:schemeClr val="accent6"/>
                </a:solidFill>
                <a:ea typeface="Times New Roman"/>
              </a:rPr>
              <a:t>Nombre (de empresa en caso de ser estar constituida</a:t>
            </a:r>
            <a:r>
              <a:rPr lang="es-ES" sz="800" dirty="0" smtClean="0">
                <a:solidFill>
                  <a:schemeClr val="accent6"/>
                </a:solidFill>
                <a:ea typeface="Times New Roman"/>
              </a:rPr>
              <a:t>)  /  Teléfono  /Mail /  Web</a:t>
            </a:r>
            <a:endParaRPr lang="es-ES" sz="800" dirty="0" smtClean="0">
              <a:solidFill>
                <a:schemeClr val="accent6"/>
              </a:solidFill>
              <a:ea typeface="Times New Roman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924944" y="1043608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dirty="0" smtClean="0">
                <a:solidFill>
                  <a:schemeClr val="accent6"/>
                </a:solidFill>
              </a:rPr>
              <a:t>INSERTAR</a:t>
            </a:r>
            <a:r>
              <a:rPr lang="es-ES" sz="2400" baseline="0" dirty="0" smtClean="0">
                <a:solidFill>
                  <a:schemeClr val="accent6"/>
                </a:solidFill>
              </a:rPr>
              <a:t> TÍTULO </a:t>
            </a:r>
            <a:endParaRPr lang="es-ES" sz="24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34</Words>
  <Application>Microsoft Office PowerPoint</Application>
  <PresentationFormat>Presentación en pantalla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personalizado</vt:lpstr>
      <vt:lpstr>Diapositiva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lydia</dc:creator>
  <cp:lastModifiedBy>lydia</cp:lastModifiedBy>
  <cp:revision>69</cp:revision>
  <dcterms:created xsi:type="dcterms:W3CDTF">2015-07-28T08:26:49Z</dcterms:created>
  <dcterms:modified xsi:type="dcterms:W3CDTF">2015-09-14T12:23:36Z</dcterms:modified>
</cp:coreProperties>
</file>