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 type="screen4x3"/>
  <p:notesSz cx="6662738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373"/>
    <a:srgbClr val="9F7AC8"/>
    <a:srgbClr val="DD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730" autoAdjust="0"/>
  </p:normalViewPr>
  <p:slideViewPr>
    <p:cSldViewPr showGuides="1">
      <p:cViewPr>
        <p:scale>
          <a:sx n="70" d="100"/>
          <a:sy n="70" d="100"/>
        </p:scale>
        <p:origin x="-1330" y="-58"/>
      </p:cViewPr>
      <p:guideLst>
        <p:guide orient="horz" pos="1837"/>
        <p:guide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5" d="100"/>
          <a:sy n="65" d="100"/>
        </p:scale>
        <p:origin x="-2880" y="-120"/>
      </p:cViewPr>
      <p:guideLst>
        <p:guide orient="horz" pos="312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69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4011" y="1"/>
            <a:ext cx="2887186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DC873202-F1DD-4425-8C6F-9959103DC274}" type="datetimeFigureOut">
              <a:rPr lang="es-ES" smtClean="0"/>
              <a:pPr/>
              <a:t>12/09/2016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936750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274" y="4715154"/>
            <a:ext cx="533019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7186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4011" y="9428584"/>
            <a:ext cx="2887186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A71F8288-274B-4959-B51F-3EC141FBE29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1733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2 Subtítulo"/>
          <p:cNvSpPr txBox="1">
            <a:spLocks/>
          </p:cNvSpPr>
          <p:nvPr userDrawn="1"/>
        </p:nvSpPr>
        <p:spPr>
          <a:xfrm>
            <a:off x="1700212" y="6732240"/>
            <a:ext cx="489743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alpha val="22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2 Subtítulo"/>
          <p:cNvSpPr txBox="1">
            <a:spLocks/>
          </p:cNvSpPr>
          <p:nvPr userDrawn="1"/>
        </p:nvSpPr>
        <p:spPr>
          <a:xfrm>
            <a:off x="1700807" y="5220072"/>
            <a:ext cx="4896843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alpha val="22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2 Subtítulo"/>
          <p:cNvSpPr txBox="1">
            <a:spLocks/>
          </p:cNvSpPr>
          <p:nvPr userDrawn="1"/>
        </p:nvSpPr>
        <p:spPr>
          <a:xfrm>
            <a:off x="260648" y="3203848"/>
            <a:ext cx="6264696" cy="360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ACTIVIDAD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2 Subtítulo"/>
          <p:cNvSpPr txBox="1">
            <a:spLocks/>
          </p:cNvSpPr>
          <p:nvPr userDrawn="1"/>
        </p:nvSpPr>
        <p:spPr>
          <a:xfrm>
            <a:off x="260648" y="4788024"/>
            <a:ext cx="6337002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PRODUCTO / SERVICIO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2 Subtítulo"/>
          <p:cNvSpPr txBox="1">
            <a:spLocks/>
          </p:cNvSpPr>
          <p:nvPr userDrawn="1"/>
        </p:nvSpPr>
        <p:spPr>
          <a:xfrm>
            <a:off x="260648" y="6300192"/>
            <a:ext cx="4536504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z="1500" b="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INNOVACION</a:t>
            </a:r>
            <a:endParaRPr kumimoji="0" lang="es-ES" sz="15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23 Rectángulo"/>
          <p:cNvSpPr/>
          <p:nvPr userDrawn="1"/>
        </p:nvSpPr>
        <p:spPr>
          <a:xfrm>
            <a:off x="4221386" y="1835696"/>
            <a:ext cx="2376264" cy="1152128"/>
          </a:xfrm>
          <a:prstGeom prst="rect">
            <a:avLst/>
          </a:prstGeom>
          <a:solidFill>
            <a:schemeClr val="bg1"/>
          </a:solidFill>
          <a:ln>
            <a:solidFill>
              <a:srgbClr val="FF0000">
                <a:alpha val="22000"/>
              </a:srgb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/>
            <a:r>
              <a:rPr lang="es-ES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INSERTAR LOGOTIPO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2 Subtítulo"/>
          <p:cNvSpPr txBox="1">
            <a:spLocks/>
          </p:cNvSpPr>
          <p:nvPr userDrawn="1"/>
        </p:nvSpPr>
        <p:spPr>
          <a:xfrm>
            <a:off x="188640" y="7668344"/>
            <a:ext cx="1727597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Información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2 Subtítulo"/>
          <p:cNvSpPr txBox="1">
            <a:spLocks/>
          </p:cNvSpPr>
          <p:nvPr userDrawn="1"/>
        </p:nvSpPr>
        <p:spPr>
          <a:xfrm>
            <a:off x="4149080" y="395536"/>
            <a:ext cx="2520280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TÍTULO DE LA CANDIDATURA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2 Subtítulo"/>
          <p:cNvSpPr txBox="1">
            <a:spLocks/>
          </p:cNvSpPr>
          <p:nvPr userDrawn="1"/>
        </p:nvSpPr>
        <p:spPr>
          <a:xfrm>
            <a:off x="1700509" y="3563888"/>
            <a:ext cx="4896843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alpha val="22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2 Subtítulo"/>
          <p:cNvSpPr txBox="1">
            <a:spLocks/>
          </p:cNvSpPr>
          <p:nvPr userDrawn="1"/>
        </p:nvSpPr>
        <p:spPr>
          <a:xfrm>
            <a:off x="1700808" y="8064388"/>
            <a:ext cx="4897438" cy="54006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alpha val="22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rgbClr val="0803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30 Rectángulo"/>
          <p:cNvSpPr/>
          <p:nvPr userDrawn="1"/>
        </p:nvSpPr>
        <p:spPr>
          <a:xfrm>
            <a:off x="5335766" y="8646259"/>
            <a:ext cx="12618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©Premios CEEI 2016</a:t>
            </a:r>
            <a:endParaRPr lang="es-ES" sz="1000" dirty="0">
              <a:solidFill>
                <a:schemeClr val="tx1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51" y="89519"/>
            <a:ext cx="2037966" cy="2898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94761-5646-48C5-BBE8-859CC494843D}" type="datetime1">
              <a:rPr lang="es-ES" smtClean="0"/>
              <a:pPr/>
              <a:t>12/09/2016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© Premios CEEI 2015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E1CE-7978-494D-9005-19F6966C587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96952" y="1043608"/>
            <a:ext cx="3600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dirty="0" smtClean="0">
                <a:solidFill>
                  <a:schemeClr val="accent6"/>
                </a:solidFill>
              </a:rPr>
              <a:t>INSERTAR</a:t>
            </a:r>
            <a:r>
              <a:rPr lang="es-ES" sz="2400" baseline="0" dirty="0" smtClean="0">
                <a:solidFill>
                  <a:schemeClr val="accent6"/>
                </a:solidFill>
              </a:rPr>
              <a:t> TÍTULO </a:t>
            </a:r>
            <a:endParaRPr lang="es-ES" sz="2400" dirty="0">
              <a:solidFill>
                <a:schemeClr val="accent6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00808" y="3419872"/>
            <a:ext cx="4896842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1200" dirty="0" smtClean="0"/>
              <a:t>(</a:t>
            </a:r>
            <a:r>
              <a:rPr lang="es-ES" sz="1200" dirty="0"/>
              <a:t>7</a:t>
            </a:r>
            <a:r>
              <a:rPr lang="es-ES" sz="1200" dirty="0" smtClean="0"/>
              <a:t>0 PALABRAS)</a:t>
            </a:r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700808" y="5076056"/>
            <a:ext cx="4896842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1200" dirty="0" smtClean="0"/>
              <a:t>(90 PALABRAS)</a:t>
            </a:r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r>
              <a:rPr lang="es-ES" dirty="0" smtClean="0"/>
              <a:t> </a:t>
            </a: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700808" y="6588224"/>
            <a:ext cx="4896842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s-ES" sz="1200" dirty="0" smtClean="0"/>
              <a:t>(90 PALABRAS)</a:t>
            </a:r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endParaRPr lang="es-ES" sz="1200" dirty="0" smtClean="0"/>
          </a:p>
          <a:p>
            <a:pPr lvl="0"/>
            <a:r>
              <a:rPr lang="es-ES" dirty="0" smtClean="0"/>
              <a:t> </a:t>
            </a: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700808" y="8028384"/>
            <a:ext cx="4896842" cy="615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800" b="1" dirty="0">
                <a:ea typeface="Times New Roman"/>
              </a:rPr>
              <a:t>Datos de contacto </a:t>
            </a:r>
            <a:endParaRPr lang="es-ES" sz="800" dirty="0">
              <a:ea typeface="Times New Roman"/>
            </a:endParaRPr>
          </a:p>
          <a:p>
            <a:r>
              <a:rPr lang="es-ES" sz="800" dirty="0">
                <a:solidFill>
                  <a:schemeClr val="accent6"/>
                </a:solidFill>
                <a:ea typeface="Times New Roman"/>
              </a:rPr>
              <a:t>Nombre (de empresa en caso de ser estar constituida)  /  Teléfono  /Mail /  Web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37</Words>
  <Application>Microsoft Office PowerPoint</Application>
  <PresentationFormat>Presentación en pantalla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personalizado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lydia</dc:creator>
  <cp:lastModifiedBy>lydia</cp:lastModifiedBy>
  <cp:revision>71</cp:revision>
  <dcterms:created xsi:type="dcterms:W3CDTF">2015-07-28T08:26:49Z</dcterms:created>
  <dcterms:modified xsi:type="dcterms:W3CDTF">2016-09-12T09:20:16Z</dcterms:modified>
</cp:coreProperties>
</file>